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</p:sldMasterIdLst>
  <p:notesMasterIdLst>
    <p:notesMasterId r:id="rId79"/>
  </p:notesMasterIdLst>
  <p:handoutMasterIdLst>
    <p:handoutMasterId r:id="rId80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</p:sldIdLst>
  <p:sldSz cx="9144000" cy="6858000" type="screen4x3"/>
  <p:notesSz cx="6735763" cy="9799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  <p15:guide id="4" orient="horz" pos="867" userDrawn="1">
          <p15:clr>
            <a:srgbClr val="A4A3A4"/>
          </p15:clr>
        </p15:guide>
        <p15:guide id="5" pos="5647" userDrawn="1">
          <p15:clr>
            <a:srgbClr val="A4A3A4"/>
          </p15:clr>
        </p15:guide>
        <p15:guide id="6" pos="18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Panwar" initials="CP" lastIdx="4" clrIdx="0">
    <p:extLst>
      <p:ext uri="{19B8F6BF-5375-455C-9EA6-DF929625EA0E}">
        <p15:presenceInfo xmlns:p15="http://schemas.microsoft.com/office/powerpoint/2012/main" userId="a37930d42c9968ee" providerId="Windows Live"/>
      </p:ext>
    </p:extLst>
  </p:cmAuthor>
  <p:cmAuthor id="2" name="Paula Woodward" initials="PW" lastIdx="251" clrIdx="1">
    <p:extLst>
      <p:ext uri="{19B8F6BF-5375-455C-9EA6-DF929625EA0E}">
        <p15:presenceInfo xmlns:p15="http://schemas.microsoft.com/office/powerpoint/2012/main" userId="2a2cd5260d0ae9d3" providerId="Windows Live"/>
      </p:ext>
    </p:extLst>
  </p:cmAuthor>
  <p:cmAuthor id="3" name="Panwar Health" initials="PH" lastIdx="165" clrIdx="2">
    <p:extLst>
      <p:ext uri="{19B8F6BF-5375-455C-9EA6-DF929625EA0E}">
        <p15:presenceInfo xmlns:p15="http://schemas.microsoft.com/office/powerpoint/2012/main" userId="Panwar Health" providerId="None"/>
      </p:ext>
    </p:extLst>
  </p:cmAuthor>
  <p:cmAuthor id="4" name="Lucy Holland" initials="LH" lastIdx="77" clrIdx="3">
    <p:extLst>
      <p:ext uri="{19B8F6BF-5375-455C-9EA6-DF929625EA0E}">
        <p15:presenceInfo xmlns:p15="http://schemas.microsoft.com/office/powerpoint/2012/main" userId="abc74d08c0dd480d" providerId="Windows Live"/>
      </p:ext>
    </p:extLst>
  </p:cmAuthor>
  <p:cmAuthor id="5" name="Anthony Talbot" initials="AT" lastIdx="34" clrIdx="4">
    <p:extLst>
      <p:ext uri="{19B8F6BF-5375-455C-9EA6-DF929625EA0E}">
        <p15:presenceInfo xmlns:p15="http://schemas.microsoft.com/office/powerpoint/2012/main" userId="6d8f1beef42898df" providerId="Windows Live"/>
      </p:ext>
    </p:extLst>
  </p:cmAuthor>
  <p:cmAuthor id="6" name="Georgiopoulos, Anna M.,M.D." initials="GAM" lastIdx="63" clrIdx="5">
    <p:extLst>
      <p:ext uri="{19B8F6BF-5375-455C-9EA6-DF929625EA0E}">
        <p15:presenceInfo xmlns:p15="http://schemas.microsoft.com/office/powerpoint/2012/main" userId="Georgiopoulos, Anna M.,M.D." providerId="None"/>
      </p:ext>
    </p:extLst>
  </p:cmAuthor>
  <p:cmAuthor id="7" name="Karen Murphy" initials="KM" lastIdx="4" clrIdx="6">
    <p:extLst>
      <p:ext uri="{19B8F6BF-5375-455C-9EA6-DF929625EA0E}">
        <p15:presenceInfo xmlns:p15="http://schemas.microsoft.com/office/powerpoint/2012/main" userId="S::karen@panwarhealth.com.au::76de1819-91b5-4864-aa07-d5d3b26fd45c" providerId="AD"/>
      </p:ext>
    </p:extLst>
  </p:cmAuthor>
  <p:cmAuthor id="8" name="Karen Murphy" initials="KM [2]" lastIdx="2" clrIdx="7">
    <p:extLst>
      <p:ext uri="{19B8F6BF-5375-455C-9EA6-DF929625EA0E}">
        <p15:presenceInfo xmlns:p15="http://schemas.microsoft.com/office/powerpoint/2012/main" userId="3c8b82724a77e65b" providerId="Windows Live"/>
      </p:ext>
    </p:extLst>
  </p:cmAuthor>
  <p:cmAuthor id="9" name="Talbot, Anthony" initials="TA" lastIdx="18" clrIdx="8">
    <p:extLst>
      <p:ext uri="{19B8F6BF-5375-455C-9EA6-DF929625EA0E}">
        <p15:presenceInfo xmlns:p15="http://schemas.microsoft.com/office/powerpoint/2012/main" userId="S-1-5-21-2674729722-3223790836-806692015-38397" providerId="AD"/>
      </p:ext>
    </p:extLst>
  </p:cmAuthor>
  <p:cmAuthor id="10" name="Catherine Panwar" initials="CP [2]" lastIdx="3" clrIdx="9">
    <p:extLst>
      <p:ext uri="{19B8F6BF-5375-455C-9EA6-DF929625EA0E}">
        <p15:presenceInfo xmlns:p15="http://schemas.microsoft.com/office/powerpoint/2012/main" userId="S::cat@panwarhealth.onmicrosoft.com::04b777c9-8fef-4e7a-823c-844e04608819" providerId="AD"/>
      </p:ext>
    </p:extLst>
  </p:cmAuthor>
  <p:cmAuthor id="11" name="Nicole Nicolaou" initials="NN" lastIdx="68" clrIdx="10">
    <p:extLst>
      <p:ext uri="{19B8F6BF-5375-455C-9EA6-DF929625EA0E}">
        <p15:presenceInfo xmlns:p15="http://schemas.microsoft.com/office/powerpoint/2012/main" userId="07fbf1900d91820d" providerId="Windows Live"/>
      </p:ext>
    </p:extLst>
  </p:cmAuthor>
  <p:cmAuthor id="12" name="Paula Woodward" initials="PW [2]" lastIdx="18" clrIdx="11">
    <p:extLst>
      <p:ext uri="{19B8F6BF-5375-455C-9EA6-DF929625EA0E}">
        <p15:presenceInfo xmlns:p15="http://schemas.microsoft.com/office/powerpoint/2012/main" userId="Paula Woodward" providerId="None"/>
      </p:ext>
    </p:extLst>
  </p:cmAuthor>
  <p:cmAuthor id="13" name="Helen Buckie" initials="HB" lastIdx="6" clrIdx="12">
    <p:extLst>
      <p:ext uri="{19B8F6BF-5375-455C-9EA6-DF929625EA0E}">
        <p15:presenceInfo xmlns:p15="http://schemas.microsoft.com/office/powerpoint/2012/main" userId="S::buckie@vrtx.com::c855e50b-02bd-45ee-a138-a790edc25d47" providerId="AD"/>
      </p:ext>
    </p:extLst>
  </p:cmAuthor>
  <p:cmAuthor id="14" name="Kristen Lambert (she/her/hers)" initials="KL(" lastIdx="5" clrIdx="13">
    <p:extLst>
      <p:ext uri="{19B8F6BF-5375-455C-9EA6-DF929625EA0E}">
        <p15:presenceInfo xmlns:p15="http://schemas.microsoft.com/office/powerpoint/2012/main" userId="S::lambertk@vrtx.com::a3be6dc2-e9d3-4acc-92bb-16c085da05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9F0"/>
    <a:srgbClr val="002E52"/>
    <a:srgbClr val="9E7EBD"/>
    <a:srgbClr val="E6275D"/>
    <a:srgbClr val="449FD6"/>
    <a:srgbClr val="FAD4E1"/>
    <a:srgbClr val="FCE9EF"/>
    <a:srgbClr val="FAD4E0"/>
    <a:srgbClr val="E1E1E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 autoAdjust="0"/>
    <p:restoredTop sz="93004" autoAdjust="0"/>
  </p:normalViewPr>
  <p:slideViewPr>
    <p:cSldViewPr snapToGrid="0">
      <p:cViewPr varScale="1">
        <p:scale>
          <a:sx n="128" d="100"/>
          <a:sy n="128" d="100"/>
        </p:scale>
        <p:origin x="1760" y="176"/>
      </p:cViewPr>
      <p:guideLst>
        <p:guide orient="horz" pos="391"/>
        <p:guide pos="249"/>
        <p:guide orient="horz" pos="1797"/>
        <p:guide orient="horz" pos="867"/>
        <p:guide pos="5647"/>
        <p:guide pos="18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27714"/>
    </p:cViewPr>
  </p:sorterViewPr>
  <p:notesViewPr>
    <p:cSldViewPr snapToGrid="0">
      <p:cViewPr varScale="1">
        <p:scale>
          <a:sx n="81" d="100"/>
          <a:sy n="81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3547EE-73D0-497D-A96C-898D14E91F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54592-5FE4-4D0F-848F-8CFC8350B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E4819-BEAF-475B-8C7E-8B155B72204B}" type="datetimeFigureOut">
              <a:rPr lang="en-AU" smtClean="0">
                <a:latin typeface="Arial" panose="020B0604020202020204" pitchFamily="34" charset="0"/>
              </a:rPr>
              <a:t>18/10/22</a:t>
            </a:fld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ADCC6-C3BC-496D-851C-BF2E51629D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99EEB-16A5-49FE-9D83-A4561E4A85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7B76B-5E97-4A7A-9001-67406998E7FD}" type="slidenum">
              <a:rPr lang="en-AU" smtClean="0">
                <a:latin typeface="Arial" panose="020B0604020202020204" pitchFamily="34" charset="0"/>
              </a:rPr>
              <a:t>‹#›</a:t>
            </a:fld>
            <a:endParaRPr lang="en-A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93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316FEAD-EC10-8F45-9CE1-DCF3CCD32824}" type="datetimeFigureOut">
              <a:rPr lang="en-AU" smtClean="0"/>
              <a:pPr/>
              <a:t>18/10/22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25550"/>
            <a:ext cx="4408487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0E8B57-F0C3-D84A-9190-85C11716661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843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02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7" y="206381"/>
            <a:ext cx="86423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219206"/>
            <a:ext cx="8532813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1DCC036-0795-4530-A65C-1A95A336AA60}"/>
              </a:ext>
            </a:extLst>
          </p:cNvPr>
          <p:cNvSpPr txBox="1">
            <a:spLocks/>
          </p:cNvSpPr>
          <p:nvPr userDrawn="1"/>
        </p:nvSpPr>
        <p:spPr>
          <a:xfrm>
            <a:off x="0" y="6673334"/>
            <a:ext cx="8915400" cy="184666"/>
          </a:xfrm>
          <a:prstGeom prst="rect">
            <a:avLst/>
          </a:prstGeom>
          <a:solidFill>
            <a:srgbClr val="53247F"/>
          </a:solidFill>
        </p:spPr>
        <p:txBody>
          <a:bodyPr anchor="b"/>
          <a:lstStyle>
            <a:lvl1pPr marL="0" indent="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800" b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333375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800" b="1">
                <a:solidFill>
                  <a:schemeClr val="tx2"/>
                </a:solidFill>
                <a:latin typeface="+mn-lt"/>
                <a:ea typeface="MS PGothic" pitchFamily="34" charset="-128"/>
              </a:defRPr>
            </a:lvl2pPr>
            <a:lvl3pPr marL="631825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800" b="1">
                <a:solidFill>
                  <a:schemeClr val="tx2"/>
                </a:solidFill>
                <a:latin typeface="+mn-lt"/>
                <a:ea typeface="MS PGothic" pitchFamily="34" charset="-128"/>
              </a:defRPr>
            </a:lvl3pPr>
            <a:lvl4pPr marL="904875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800" b="1">
                <a:solidFill>
                  <a:schemeClr val="tx2"/>
                </a:solidFill>
                <a:latin typeface="+mn-lt"/>
                <a:ea typeface="MS PGothic" pitchFamily="34" charset="-128"/>
              </a:defRPr>
            </a:lvl4pPr>
            <a:lvl5pPr marL="1196975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Tx/>
              <a:buNone/>
              <a:defRPr sz="2800" b="1">
                <a:solidFill>
                  <a:schemeClr val="tx2"/>
                </a:solidFill>
                <a:latin typeface="+mn-lt"/>
                <a:ea typeface="MS PGothic" pitchFamily="34" charset="-128"/>
              </a:defRPr>
            </a:lvl5pPr>
            <a:lvl6pPr marL="24574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6666"/>
                </a:solidFill>
                <a:latin typeface="+mn-lt"/>
                <a:ea typeface="+mn-ea"/>
              </a:defRPr>
            </a:lvl6pPr>
            <a:lvl7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6666"/>
                </a:solidFill>
                <a:latin typeface="+mn-lt"/>
                <a:ea typeface="+mn-ea"/>
              </a:defRPr>
            </a:lvl7pPr>
            <a:lvl8pPr marL="3371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6666"/>
                </a:solidFill>
                <a:latin typeface="+mn-lt"/>
                <a:ea typeface="+mn-ea"/>
              </a:defRPr>
            </a:lvl8pPr>
            <a:lvl9pPr marL="3829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6666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53247F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©2022 Vertex Pharmaceutical (Canada) Incorporated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| VXMA-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CA-02-2200023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| 10/2022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33DE2B-71DA-4E41-A870-5DF6A983EB7D}"/>
              </a:ext>
            </a:extLst>
          </p:cNvPr>
          <p:cNvSpPr/>
          <p:nvPr userDrawn="1"/>
        </p:nvSpPr>
        <p:spPr>
          <a:xfrm>
            <a:off x="3996081" y="6681327"/>
            <a:ext cx="166263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À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DES FINS ÉDUCATIVES UNIQUEMENT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57EDF035-0A12-4056-A86B-D8466DF3C3A6}"/>
              </a:ext>
            </a:extLst>
          </p:cNvPr>
          <p:cNvSpPr txBox="1">
            <a:spLocks noGrp="1" noChangeArrowheads="1"/>
          </p:cNvSpPr>
          <p:nvPr userDrawn="1"/>
        </p:nvSpPr>
        <p:spPr bwMode="auto">
          <a:xfrm>
            <a:off x="8534400" y="6673334"/>
            <a:ext cx="609600" cy="187246"/>
          </a:xfrm>
          <a:prstGeom prst="rect">
            <a:avLst/>
          </a:prstGeom>
          <a:solidFill>
            <a:srgbClr val="52247F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1000956-B74E-41B1-8FF5-46CD3F837AF0}" type="slidenum">
              <a:rPr lang="en-US" sz="700" smtClean="0">
                <a:solidFill>
                  <a:srgbClr val="FFFFFF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0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52247F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53247F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53247F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53247F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53247F"/>
          </a:solidFill>
          <a:latin typeface="Arial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53247F"/>
          </a:solidFill>
          <a:latin typeface="Arial" pitchFamily="34" charset="0"/>
          <a:ea typeface="ＭＳ Ｐゴシック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53247F"/>
          </a:solidFill>
          <a:latin typeface="Arial" pitchFamily="34" charset="0"/>
          <a:ea typeface="ＭＳ Ｐゴシック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53247F"/>
          </a:solidFill>
          <a:latin typeface="Arial" pitchFamily="34" charset="0"/>
          <a:ea typeface="ＭＳ Ｐゴシック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53247F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170260" indent="-170260" algn="l" rtl="0" eaLnBrk="1" fontAlgn="base" hangingPunct="1">
        <a:lnSpc>
          <a:spcPct val="90000"/>
        </a:lnSpc>
        <a:spcBef>
          <a:spcPts val="1350"/>
        </a:spcBef>
        <a:spcAft>
          <a:spcPts val="0"/>
        </a:spcAft>
        <a:buClr>
          <a:schemeClr val="tx2"/>
        </a:buClr>
        <a:buFont typeface="Times" pitchFamily="18" charset="0"/>
        <a:buChar char="•"/>
        <a:defRPr sz="1800" b="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450"/>
        </a:spcBef>
        <a:spcAft>
          <a:spcPts val="0"/>
        </a:spcAft>
        <a:buClr>
          <a:schemeClr val="tx2"/>
        </a:buClr>
        <a:buChar char="–"/>
        <a:defRPr sz="1500">
          <a:solidFill>
            <a:schemeClr val="tx1"/>
          </a:solidFill>
          <a:latin typeface="+mn-lt"/>
          <a:ea typeface="MS PGothic" pitchFamily="34" charset="-128"/>
        </a:defRPr>
      </a:lvl2pPr>
      <a:lvl3pPr marL="815579" indent="-129779" algn="l" rtl="0" eaLnBrk="1" fontAlgn="base" hangingPunct="1">
        <a:lnSpc>
          <a:spcPct val="90000"/>
        </a:lnSpc>
        <a:spcBef>
          <a:spcPts val="450"/>
        </a:spcBef>
        <a:spcAft>
          <a:spcPts val="0"/>
        </a:spcAft>
        <a:buClr>
          <a:schemeClr val="tx2"/>
        </a:buClr>
        <a:buChar char="•"/>
        <a:defRPr sz="1350">
          <a:solidFill>
            <a:schemeClr val="tx1"/>
          </a:solidFill>
          <a:latin typeface="+mn-lt"/>
          <a:ea typeface="MS PGothic" pitchFamily="34" charset="-128"/>
        </a:defRPr>
      </a:lvl3pPr>
      <a:lvl4pPr marL="1154906" indent="-126206" algn="l" rtl="0" eaLnBrk="1" fontAlgn="base" hangingPunct="1">
        <a:lnSpc>
          <a:spcPct val="90000"/>
        </a:lnSpc>
        <a:spcBef>
          <a:spcPts val="450"/>
        </a:spcBef>
        <a:spcAft>
          <a:spcPts val="0"/>
        </a:spcAft>
        <a:buClr>
          <a:schemeClr val="tx2"/>
        </a:buClr>
        <a:buChar char="–"/>
        <a:defRPr sz="1200">
          <a:solidFill>
            <a:schemeClr val="tx1"/>
          </a:solidFill>
          <a:latin typeface="+mn-lt"/>
          <a:ea typeface="MS PGothic" pitchFamily="34" charset="-128"/>
        </a:defRPr>
      </a:lvl4pPr>
      <a:lvl5pPr marL="1500188" indent="-128588" algn="l" rtl="0" eaLnBrk="1" fontAlgn="base" hangingPunct="1">
        <a:lnSpc>
          <a:spcPct val="90000"/>
        </a:lnSpc>
        <a:spcBef>
          <a:spcPts val="450"/>
        </a:spcBef>
        <a:spcAft>
          <a:spcPts val="0"/>
        </a:spcAft>
        <a:buClr>
          <a:schemeClr val="tx2"/>
        </a:buClr>
        <a:buChar char="»"/>
        <a:defRPr sz="1050">
          <a:solidFill>
            <a:schemeClr val="tx1"/>
          </a:solidFill>
          <a:latin typeface="+mn-lt"/>
          <a:ea typeface="MS PGothic" pitchFamily="34" charset="-128"/>
        </a:defRPr>
      </a:lvl5pPr>
      <a:lvl6pPr marL="1843088" indent="-128588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666666"/>
          </a:solidFill>
          <a:latin typeface="+mn-lt"/>
          <a:ea typeface="+mn-ea"/>
        </a:defRPr>
      </a:lvl6pPr>
      <a:lvl7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666666"/>
          </a:solidFill>
          <a:latin typeface="+mn-lt"/>
          <a:ea typeface="+mn-ea"/>
        </a:defRPr>
      </a:lvl7pPr>
      <a:lvl8pPr marL="2528888" indent="-128588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666666"/>
          </a:solidFill>
          <a:latin typeface="+mn-lt"/>
          <a:ea typeface="+mn-ea"/>
        </a:defRPr>
      </a:lvl8pPr>
      <a:lvl9pPr marL="2871788" indent="-128588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6666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1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57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75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4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19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53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48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5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25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14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2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6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797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55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89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921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49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521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64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70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320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17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1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16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67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78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20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479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032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355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690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87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02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36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51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880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676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367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33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14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43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838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77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210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61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84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2694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116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675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218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153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688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066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04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75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73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138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806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110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082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272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456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1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55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57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50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341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8514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64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70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1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06173"/>
      </p:ext>
    </p:extLst>
  </p:cSld>
  <p:clrMapOvr>
    <a:masterClrMapping/>
  </p:clrMapOvr>
</p:sld>
</file>

<file path=ppt/theme/theme1.xml><?xml version="1.0" encoding="utf-8"?>
<a:theme xmlns:a="http://schemas.openxmlformats.org/drawingml/2006/main" name="GMA Main Styles Theme">
  <a:themeElements>
    <a:clrScheme name="Custom 117">
      <a:dk1>
        <a:srgbClr val="000000"/>
      </a:dk1>
      <a:lt1>
        <a:srgbClr val="FFFFFF"/>
      </a:lt1>
      <a:dk2>
        <a:srgbClr val="53247F"/>
      </a:dk2>
      <a:lt2>
        <a:srgbClr val="D8D8D8"/>
      </a:lt2>
      <a:accent1>
        <a:srgbClr val="009BDC"/>
      </a:accent1>
      <a:accent2>
        <a:srgbClr val="69962C"/>
      </a:accent2>
      <a:accent3>
        <a:srgbClr val="985CD1"/>
      </a:accent3>
      <a:accent4>
        <a:srgbClr val="808080"/>
      </a:accent4>
      <a:accent5>
        <a:srgbClr val="8CC63F"/>
      </a:accent5>
      <a:accent6>
        <a:srgbClr val="D15DCB"/>
      </a:accent6>
      <a:hlink>
        <a:srgbClr val="0070C0"/>
      </a:hlink>
      <a:folHlink>
        <a:srgbClr val="FF6600"/>
      </a:folHlink>
    </a:clrScheme>
    <a:fontScheme name="1_2010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2010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10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10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10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10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10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10_template 13">
        <a:dk1>
          <a:srgbClr val="666666"/>
        </a:dk1>
        <a:lt1>
          <a:srgbClr val="FFFFFF"/>
        </a:lt1>
        <a:dk2>
          <a:srgbClr val="53247F"/>
        </a:dk2>
        <a:lt2>
          <a:srgbClr val="D7D7D7"/>
        </a:lt2>
        <a:accent1>
          <a:srgbClr val="B3BBBB"/>
        </a:accent1>
        <a:accent2>
          <a:srgbClr val="4881BD"/>
        </a:accent2>
        <a:accent3>
          <a:srgbClr val="FFFFFF"/>
        </a:accent3>
        <a:accent4>
          <a:srgbClr val="565656"/>
        </a:accent4>
        <a:accent5>
          <a:srgbClr val="D6DADA"/>
        </a:accent5>
        <a:accent6>
          <a:srgbClr val="4074AB"/>
        </a:accent6>
        <a:hlink>
          <a:srgbClr val="9BBB50"/>
        </a:hlink>
        <a:folHlink>
          <a:srgbClr val="5324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MA Slide Template 2020 v3-USMAPC0SC1ATW-USMAPC0SC1ATW" id="{9C4F5828-81D2-433C-8AE1-790DE42D7C73}" vid="{1BCDC09C-3E23-4BB9-B2CF-D51269410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9A9848A5D0F548B7AC0B41EE1B3B37" ma:contentTypeVersion="6" ma:contentTypeDescription="Create a new document." ma:contentTypeScope="" ma:versionID="079d0d3a9ead61f0e01962927f439c74">
  <xsd:schema xmlns:xsd="http://www.w3.org/2001/XMLSchema" xmlns:xs="http://www.w3.org/2001/XMLSchema" xmlns:p="http://schemas.microsoft.com/office/2006/metadata/properties" xmlns:ns2="bd3d4ae8-7251-4cba-98e2-ec5b7a3de2e5" targetNamespace="http://schemas.microsoft.com/office/2006/metadata/properties" ma:root="true" ma:fieldsID="89f9c183a68f3a3ade9b70f5b52d5c46" ns2:_="">
    <xsd:import namespace="bd3d4ae8-7251-4cba-98e2-ec5b7a3de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d4ae8-7251-4cba-98e2-ec5b7a3de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AA39CC-8703-4980-A717-E10F97BD59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4F5D11-472F-46BD-871C-5465F5A9F8E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21AA9D-DC0C-427B-94E0-425EDD4B2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3d4ae8-7251-4cba-98e2-ec5b7a3de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29574</TotalTime>
  <Words>0</Words>
  <Application>Microsoft Macintosh PowerPoint</Application>
  <PresentationFormat>On-screen Show (4:3)</PresentationFormat>
  <Paragraphs>0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Times</vt:lpstr>
      <vt:lpstr>GMA Main Styles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Jamey Vella</cp:lastModifiedBy>
  <cp:revision>759</cp:revision>
  <cp:lastPrinted>2020-12-02T23:27:33Z</cp:lastPrinted>
  <dcterms:created xsi:type="dcterms:W3CDTF">2019-09-26T06:33:58Z</dcterms:created>
  <dcterms:modified xsi:type="dcterms:W3CDTF">2022-10-18T18:45:21Z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4623800.00000000</vt:lpwstr>
  </property>
  <property fmtid="{D5CDD505-2E9C-101B-9397-08002B2CF9AE}" pid="3" name="ContentTypeId">
    <vt:lpwstr>0x0101000E9A9848A5D0F548B7AC0B41EE1B3B37</vt:lpwstr>
  </property>
  <property fmtid="{D5CDD505-2E9C-101B-9397-08002B2CF9AE}" pid="4" name="ComplianceAssetId">
    <vt:lpwstr/>
  </property>
  <property fmtid="{D5CDD505-2E9C-101B-9397-08002B2CF9AE}" pid="5" name="_ExtendedDescription">
    <vt:lpwstr/>
  </property>
</Properties>
</file>