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</p:sldIdLst>
  <p:sldSz cx="24384000" cy="1828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slides/slide70.xml" Type="http://schemas.openxmlformats.org/officeDocument/2006/relationships/slide"/><Relationship Id="rId76" Target="slides/slide71.xml" Type="http://schemas.openxmlformats.org/officeDocument/2006/relationships/slide"/><Relationship Id="rId77" Target="slides/slide72.xml" Type="http://schemas.openxmlformats.org/officeDocument/2006/relationships/slide"/><Relationship Id="rId78" Target="slides/slide73.xml" Type="http://schemas.openxmlformats.org/officeDocument/2006/relationships/slide"/><Relationship Id="rId79" Target="slides/slide74.xml" Type="http://schemas.openxmlformats.org/officeDocument/2006/relationships/slide"/><Relationship Id="rId8" Target="slides/slide3.xml" Type="http://schemas.openxmlformats.org/officeDocument/2006/relationships/slide"/><Relationship Id="rId80" Target="slides/slide75.xml" Type="http://schemas.openxmlformats.org/officeDocument/2006/relationships/slide"/><Relationship Id="rId81" Target="slides/slide76.xml" Type="http://schemas.openxmlformats.org/officeDocument/2006/relationships/slide"/><Relationship Id="rId82" Target="slides/slide77.xml" Type="http://schemas.openxmlformats.org/officeDocument/2006/relationships/slide"/><Relationship Id="rId83" Target="slides/slide78.xml" Type="http://schemas.openxmlformats.org/officeDocument/2006/relationships/slide"/><Relationship Id="rId84" Target="slides/slide79.xml" Type="http://schemas.openxmlformats.org/officeDocument/2006/relationships/slide"/><Relationship Id="rId85" Target="slides/slide80.xml" Type="http://schemas.openxmlformats.org/officeDocument/2006/relationships/slide"/><Relationship Id="rId86" Target="slides/slide81.xml" Type="http://schemas.openxmlformats.org/officeDocument/2006/relationships/slide"/><Relationship Id="rId87" Target="slides/slide82.xml" Type="http://schemas.openxmlformats.org/officeDocument/2006/relationships/slide"/><Relationship Id="rId88" Target="slides/slide83.xml" Type="http://schemas.openxmlformats.org/officeDocument/2006/relationships/slide"/><Relationship Id="rId89" Target="slides/slide84.xml" Type="http://schemas.openxmlformats.org/officeDocument/2006/relationships/slide"/><Relationship Id="rId9" Target="slides/slide4.xml" Type="http://schemas.openxmlformats.org/officeDocument/2006/relationships/slide"/><Relationship Id="rId90" Target="slides/slide85.xml" Type="http://schemas.openxmlformats.org/officeDocument/2006/relationships/slide"/><Relationship Id="rId91" Target="slides/slide86.xml" Type="http://schemas.openxmlformats.org/officeDocument/2006/relationships/slide"/><Relationship Id="rId92" Target="slides/slide87.xml" Type="http://schemas.openxmlformats.org/officeDocument/2006/relationships/slide"/><Relationship Id="rId93" Target="slides/slide88.xml" Type="http://schemas.openxmlformats.org/officeDocument/2006/relationships/slide"/><Relationship Id="rId94" Target="slides/slide89.xml" Type="http://schemas.openxmlformats.org/officeDocument/2006/relationships/slide"/><Relationship Id="rId95" Target="slides/slide90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/Relationships>
</file>

<file path=ppt/slides/_rels/slide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/Relationships>
</file>

<file path=ppt/slides/_rels/slide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/Relationships>
</file>

<file path=ppt/slides/_rels/slide5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/Relationships>
</file>

<file path=ppt/slides/_rels/slide5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/Relationships>
</file>

<file path=ppt/slides/_rels/slide5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/Relationships>
</file>

<file path=ppt/slides/_rels/slide5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/Relationships>
</file>

<file path=ppt/slides/_rels/slide6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/Relationships>
</file>

<file path=ppt/slides/_rels/slide6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/Relationships>
</file>

<file path=ppt/slides/_rels/slide6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jpeg" Type="http://schemas.openxmlformats.org/officeDocument/2006/relationships/image"/></Relationships>
</file>

<file path=ppt/slides/_rels/slide6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/Relationships>
</file>

<file path=ppt/slides/_rels/slide6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jpeg" Type="http://schemas.openxmlformats.org/officeDocument/2006/relationships/image"/></Relationships>
</file>

<file path=ppt/slides/_rels/slide6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/Relationships>
</file>

<file path=ppt/slides/_rels/slide6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jpeg" Type="http://schemas.openxmlformats.org/officeDocument/2006/relationships/image"/></Relationships>
</file>

<file path=ppt/slides/_rels/slide6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/Relationships>
</file>

<file path=ppt/slides/_rels/slide6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/Relationships>
</file>

<file path=ppt/slides/_rels/slide7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jpeg" Type="http://schemas.openxmlformats.org/officeDocument/2006/relationships/image"/></Relationships>
</file>

<file path=ppt/slides/_rels/slide7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jpeg" Type="http://schemas.openxmlformats.org/officeDocument/2006/relationships/image"/></Relationships>
</file>

<file path=ppt/slides/_rels/slide7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jpeg" Type="http://schemas.openxmlformats.org/officeDocument/2006/relationships/image"/></Relationships>
</file>

<file path=ppt/slides/_rels/slide7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jpeg" Type="http://schemas.openxmlformats.org/officeDocument/2006/relationships/image"/></Relationships>
</file>

<file path=ppt/slides/_rels/slide7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jpeg" Type="http://schemas.openxmlformats.org/officeDocument/2006/relationships/image"/></Relationships>
</file>

<file path=ppt/slides/_rels/slide7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jpeg" Type="http://schemas.openxmlformats.org/officeDocument/2006/relationships/image"/></Relationships>
</file>

<file path=ppt/slides/_rels/slide7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jpeg" Type="http://schemas.openxmlformats.org/officeDocument/2006/relationships/image"/></Relationships>
</file>

<file path=ppt/slides/_rels/slide7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/Relationships>
</file>

<file path=ppt/slides/_rels/slide7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8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jpeg" Type="http://schemas.openxmlformats.org/officeDocument/2006/relationships/image"/></Relationships>
</file>

<file path=ppt/slides/_rels/slide8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jpeg" Type="http://schemas.openxmlformats.org/officeDocument/2006/relationships/image"/></Relationships>
</file>

<file path=ppt/slides/_rels/slide8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jpeg" Type="http://schemas.openxmlformats.org/officeDocument/2006/relationships/image"/></Relationships>
</file>

<file path=ppt/slides/_rels/slide8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jpeg" Type="http://schemas.openxmlformats.org/officeDocument/2006/relationships/image"/></Relationships>
</file>

<file path=ppt/slides/_rels/slide8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jpeg" Type="http://schemas.openxmlformats.org/officeDocument/2006/relationships/image"/></Relationships>
</file>

<file path=ppt/slides/_rels/slide8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5.jpeg" Type="http://schemas.openxmlformats.org/officeDocument/2006/relationships/image"/></Relationships>
</file>

<file path=ppt/slides/_rels/slide8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6.jpeg" Type="http://schemas.openxmlformats.org/officeDocument/2006/relationships/image"/></Relationships>
</file>

<file path=ppt/slides/_rels/slide8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7.jpeg" Type="http://schemas.openxmlformats.org/officeDocument/2006/relationships/image"/></Relationships>
</file>

<file path=ppt/slides/_rels/slide8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8.jpeg" Type="http://schemas.openxmlformats.org/officeDocument/2006/relationships/image"/></Relationships>
</file>

<file path=ppt/slides/_rels/slide8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9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