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  <p:sldMasterId id="2147483694" r:id="rId5"/>
  </p:sldMasterIdLst>
  <p:notesMasterIdLst>
    <p:notesMasterId r:id="rId9"/>
  </p:notesMasterIdLst>
  <p:handoutMasterIdLst>
    <p:handoutMasterId r:id="rId10"/>
  </p:handoutMasterIdLst>
  <p:sldIdLst>
    <p:sldId id="258" r:id="rId6"/>
    <p:sldId id="261" r:id="rId7"/>
    <p:sldId id="260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9" autoAdjust="0"/>
    <p:restoredTop sz="90068" autoAdjust="0"/>
  </p:normalViewPr>
  <p:slideViewPr>
    <p:cSldViewPr>
      <p:cViewPr varScale="1">
        <p:scale>
          <a:sx n="110" d="100"/>
          <a:sy n="110" d="100"/>
        </p:scale>
        <p:origin x="11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90" d="100"/>
          <a:sy n="90" d="100"/>
        </p:scale>
        <p:origin x="2610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1541B0AB-CC60-4783-9FBD-B11710E9D90D}" type="datetimeFigureOut">
              <a:rPr lang="en-US" smtClean="0"/>
              <a:t>9/30/20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B3BE14E-3452-4E56-AF97-175110459B57}" type="slidenum">
              <a:rPr lang="en-US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1830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484CF700-277E-47FA-9021-A29D499CA5DE}" type="datetimeFigureOut">
              <a:rPr lang="en-US" smtClean="0"/>
              <a:t>9/30/20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4272A7F6-2A92-4883-986A-8CA95F4D00EA}" type="slidenum">
              <a:rPr lang="en-US" smtClean="0"/>
              <a:t>‹#›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4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2A7F6-2A92-4883-986A-8CA95F4D00EA}" type="slidenum">
              <a:rPr lang="en-US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6670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2A7F6-2A92-4883-986A-8CA95F4D00EA}" type="slidenum">
              <a:rPr lang="en-US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450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72A7F6-2A92-4883-986A-8CA95F4D00EA}" type="slidenum">
              <a:rPr lang="en-US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513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F7AFB7DD-1204-4E8A-9B47-8EC1A8459D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27947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1209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10300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502C9ADC-9AED-4983-A33B-4A7718D9C8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1955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0" y="6632575"/>
            <a:ext cx="9144000" cy="225425"/>
            <a:chOff x="36" y="4118"/>
            <a:chExt cx="5760" cy="142"/>
          </a:xfrm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36" y="4159"/>
              <a:ext cx="5760" cy="101"/>
            </a:xfrm>
            <a:prstGeom prst="rect">
              <a:avLst/>
            </a:prstGeom>
            <a:solidFill>
              <a:srgbClr val="3E2C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666666"/>
                </a:solidFill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36" y="4118"/>
              <a:ext cx="5760" cy="41"/>
            </a:xfrm>
            <a:prstGeom prst="rect">
              <a:avLst/>
            </a:prstGeom>
            <a:solidFill>
              <a:srgbClr val="B8B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666666"/>
                </a:solidFill>
              </a:endParaRPr>
            </a:p>
          </p:txBody>
        </p:sp>
      </p:grp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6075" y="2687640"/>
            <a:ext cx="8489950" cy="9667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4488" y="4159250"/>
            <a:ext cx="6400800" cy="17526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53247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01FD553F-A403-438F-85EF-80A99AF40F4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27704" y="6706938"/>
            <a:ext cx="8716296" cy="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>
                <a:solidFill>
                  <a:srgbClr val="FFFFFF"/>
                </a:solidFill>
              </a:rPr>
              <a:t>© 2020 Vertex Pharmaceuticals (Canada) Incorporated | VMXA-CA-20-2000053</a:t>
            </a:r>
            <a:r>
              <a:rPr lang="fr-CA" sz="8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Arial" charset="0"/>
              </a:rPr>
              <a:t> </a:t>
            </a:r>
            <a:r>
              <a:rPr lang="fr-CA" dirty="0"/>
              <a:t>| 0</a:t>
            </a:r>
            <a:r>
              <a:rPr lang="fr-CA" dirty="0">
                <a:solidFill>
                  <a:srgbClr val="FFFFFF"/>
                </a:solidFill>
              </a:rPr>
              <a:t>5/2020                                 DOCUMENT CONÇU EXCLUSIVEMENT POUR LA FORMATION                                        </a:t>
            </a: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3B76493B-6DA9-4B9E-BC73-CCD1484F5F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C64DF8-0CB3-4019-8070-C433F905E1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09" y="0"/>
            <a:ext cx="9144000" cy="3810000"/>
          </a:xfrm>
          <a:prstGeom prst="rect">
            <a:avLst/>
          </a:prstGeom>
          <a:solidFill>
            <a:srgbClr val="46238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dirty="0"/>
          </a:p>
        </p:txBody>
      </p:sp>
      <p:pic>
        <p:nvPicPr>
          <p:cNvPr id="22" name="Picture 6" descr="Vertex Logo PP">
            <a:extLst>
              <a:ext uri="{FF2B5EF4-FFF2-40B4-BE49-F238E27FC236}">
                <a16:creationId xmlns:a16="http://schemas.microsoft.com/office/drawing/2014/main" id="{7D872863-F712-47D9-AE7D-56095E88E4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6116638"/>
            <a:ext cx="83185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97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>
            <a:extLst>
              <a:ext uri="{FF2B5EF4-FFF2-40B4-BE49-F238E27FC236}">
                <a16:creationId xmlns:a16="http://schemas.microsoft.com/office/drawing/2014/main" id="{2B277F2F-6E2F-482C-A382-61C2FA9FAD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0564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653415F7-6849-41C6-B889-61F73E170A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995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6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219200"/>
            <a:ext cx="416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F6151974-6C1A-48A1-9BBA-0120BDE1FD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08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0">
            <a:extLst>
              <a:ext uri="{FF2B5EF4-FFF2-40B4-BE49-F238E27FC236}">
                <a16:creationId xmlns:a16="http://schemas.microsoft.com/office/drawing/2014/main" id="{E009B2A2-FD5B-488D-8E72-4DFC0E06EB7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968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0">
            <a:extLst>
              <a:ext uri="{FF2B5EF4-FFF2-40B4-BE49-F238E27FC236}">
                <a16:creationId xmlns:a16="http://schemas.microsoft.com/office/drawing/2014/main" id="{2FE87017-D676-4270-8D00-716AF2F701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9831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>
            <a:extLst>
              <a:ext uri="{FF2B5EF4-FFF2-40B4-BE49-F238E27FC236}">
                <a16:creationId xmlns:a16="http://schemas.microsoft.com/office/drawing/2014/main" id="{D19B968F-1176-4A20-ADC6-E142FB3DDE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0502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71D68532-02A4-421A-901D-5A4242E122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136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0">
            <a:extLst>
              <a:ext uri="{FF2B5EF4-FFF2-40B4-BE49-F238E27FC236}">
                <a16:creationId xmlns:a16="http://schemas.microsoft.com/office/drawing/2014/main" id="{AB435BED-8908-4C44-AD8E-712CFAC3B4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4528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9D882F63-1C09-45C1-B230-BF2D850825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5812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407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635750"/>
            <a:ext cx="9144000" cy="225425"/>
            <a:chOff x="36" y="4118"/>
            <a:chExt cx="5760" cy="142"/>
          </a:xfrm>
        </p:grpSpPr>
        <p:sp>
          <p:nvSpPr>
            <p:cNvPr id="1030" name="Rectangle 5"/>
            <p:cNvSpPr>
              <a:spLocks noChangeArrowheads="1"/>
            </p:cNvSpPr>
            <p:nvPr userDrawn="1"/>
          </p:nvSpPr>
          <p:spPr bwMode="auto">
            <a:xfrm>
              <a:off x="36" y="4159"/>
              <a:ext cx="5760" cy="101"/>
            </a:xfrm>
            <a:prstGeom prst="rect">
              <a:avLst/>
            </a:prstGeom>
            <a:solidFill>
              <a:srgbClr val="3E2C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666666"/>
                </a:solidFill>
              </a:endParaRPr>
            </a:p>
          </p:txBody>
        </p:sp>
        <p:sp>
          <p:nvSpPr>
            <p:cNvPr id="1031" name="Rectangle 6"/>
            <p:cNvSpPr>
              <a:spLocks noChangeArrowheads="1"/>
            </p:cNvSpPr>
            <p:nvPr userDrawn="1"/>
          </p:nvSpPr>
          <p:spPr bwMode="auto">
            <a:xfrm>
              <a:off x="36" y="4118"/>
              <a:ext cx="5760" cy="41"/>
            </a:xfrm>
            <a:prstGeom prst="rect">
              <a:avLst/>
            </a:prstGeom>
            <a:solidFill>
              <a:srgbClr val="B8B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2400">
                <a:solidFill>
                  <a:srgbClr val="666666"/>
                </a:solidFill>
              </a:endParaRPr>
            </a:p>
          </p:txBody>
        </p:sp>
      </p:grp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83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F681541-9721-4898-A823-C76A38B54A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27704" y="6706938"/>
            <a:ext cx="8716296" cy="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>
                <a:solidFill>
                  <a:srgbClr val="FFFFFF"/>
                </a:solidFill>
              </a:rPr>
              <a:t>© 2020 Vertex Pharmaceuticals (Canada) Incorporated | VMXA-CA-20-2000053</a:t>
            </a:r>
            <a:r>
              <a:rPr lang="fr-CA" sz="8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Arial" charset="0"/>
              </a:rPr>
              <a:t> </a:t>
            </a:r>
            <a:r>
              <a:rPr lang="fr-CA" dirty="0"/>
              <a:t>| 0</a:t>
            </a:r>
            <a:r>
              <a:rPr lang="fr-CA" dirty="0">
                <a:solidFill>
                  <a:srgbClr val="FFFFFF"/>
                </a:solidFill>
              </a:rPr>
              <a:t>5/2020                                 DOCUMENT CONÇU EXCLUSIVEMENT POUR LA FORMATION                                        </a:t>
            </a:r>
          </a:p>
        </p:txBody>
      </p:sp>
      <p:sp>
        <p:nvSpPr>
          <p:cNvPr id="10" name="Rectangle 30">
            <a:extLst>
              <a:ext uri="{FF2B5EF4-FFF2-40B4-BE49-F238E27FC236}">
                <a16:creationId xmlns:a16="http://schemas.microsoft.com/office/drawing/2014/main" id="{D67693DD-A40C-4AE2-86F4-A484D22D36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" y="6694738"/>
            <a:ext cx="327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FFFFFF"/>
                </a:solidFill>
              </a:defRPr>
            </a:lvl1pPr>
          </a:lstStyle>
          <a:p>
            <a:fld id="{CAFB84C8-8A8D-4A6F-B9DD-EF9AAFCE30BB}" type="slidenum">
              <a:rPr lang="fr-CA" smtClean="0"/>
              <a:pPr/>
              <a:t>‹#›</a:t>
            </a:fld>
            <a:endParaRPr lang="fr-CA" dirty="0"/>
          </a:p>
        </p:txBody>
      </p:sp>
      <p:pic>
        <p:nvPicPr>
          <p:cNvPr id="11" name="Picture 6" descr="Vertex Logo PP">
            <a:extLst>
              <a:ext uri="{FF2B5EF4-FFF2-40B4-BE49-F238E27FC236}">
                <a16:creationId xmlns:a16="http://schemas.microsoft.com/office/drawing/2014/main" id="{131DFE45-4182-488E-927E-9E286E455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6116638"/>
            <a:ext cx="83185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+mj-lt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227013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400">
          <a:solidFill>
            <a:srgbClr val="000000"/>
          </a:solidFill>
          <a:latin typeface="+mn-lt"/>
          <a:ea typeface="ＭＳ Ｐゴシック"/>
          <a:cs typeface="ＭＳ Ｐゴシック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200">
          <a:solidFill>
            <a:srgbClr val="000000"/>
          </a:solidFill>
          <a:latin typeface="+mn-lt"/>
          <a:ea typeface="ＭＳ Ｐゴシック"/>
          <a:cs typeface="ＭＳ Ｐゴシック"/>
        </a:defRPr>
      </a:lvl2pPr>
      <a:lvl3pPr marL="1087438" indent="-1730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000000"/>
          </a:solidFill>
          <a:latin typeface="+mn-lt"/>
          <a:ea typeface="ＭＳ Ｐゴシック"/>
          <a:cs typeface="ＭＳ Ｐゴシック"/>
        </a:defRPr>
      </a:lvl3pPr>
      <a:lvl4pPr marL="1539875" indent="-1682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000000"/>
          </a:solidFill>
          <a:latin typeface="+mn-lt"/>
          <a:ea typeface="ＭＳ Ｐゴシック"/>
          <a:cs typeface="ＭＳ Ｐゴシック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ＭＳ Ｐゴシック"/>
          <a:cs typeface="ＭＳ Ｐゴシック"/>
        </a:defRPr>
      </a:lvl5pPr>
      <a:lvl6pPr marL="24574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+mn-ea"/>
        </a:defRPr>
      </a:lvl6pPr>
      <a:lvl7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+mn-ea"/>
        </a:defRPr>
      </a:lvl7pPr>
      <a:lvl8pPr marL="33718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+mn-ea"/>
        </a:defRPr>
      </a:lvl8pPr>
      <a:lvl9pPr marL="38290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407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83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+mj-lt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53247F"/>
          </a:solidFill>
          <a:latin typeface="Arial" pitchFamily="34" charset="0"/>
          <a:ea typeface="ＭＳ Ｐゴシック" pitchFamily="34" charset="-128"/>
        </a:defRPr>
      </a:lvl9pPr>
    </p:titleStyle>
    <p:bodyStyle>
      <a:lvl1pPr marL="227013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imes" pitchFamily="18" charset="0"/>
        <a:buChar char="•"/>
        <a:defRPr sz="2400">
          <a:solidFill>
            <a:srgbClr val="000000"/>
          </a:solidFill>
          <a:latin typeface="+mn-lt"/>
          <a:ea typeface="ＭＳ Ｐゴシック"/>
          <a:cs typeface="ＭＳ Ｐゴシック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200">
          <a:solidFill>
            <a:srgbClr val="000000"/>
          </a:solidFill>
          <a:latin typeface="+mn-lt"/>
          <a:ea typeface="ＭＳ Ｐゴシック"/>
          <a:cs typeface="ＭＳ Ｐゴシック"/>
        </a:defRPr>
      </a:lvl2pPr>
      <a:lvl3pPr marL="1087438" indent="-17303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rgbClr val="000000"/>
          </a:solidFill>
          <a:latin typeface="+mn-lt"/>
          <a:ea typeface="ＭＳ Ｐゴシック"/>
          <a:cs typeface="ＭＳ Ｐゴシック"/>
        </a:defRPr>
      </a:lvl3pPr>
      <a:lvl4pPr marL="1539875" indent="-1682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rgbClr val="000000"/>
          </a:solidFill>
          <a:latin typeface="+mn-lt"/>
          <a:ea typeface="ＭＳ Ｐゴシック"/>
          <a:cs typeface="ＭＳ Ｐゴシック"/>
        </a:defRPr>
      </a:lvl4pPr>
      <a:lvl5pPr marL="20002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ＭＳ Ｐゴシック"/>
          <a:cs typeface="ＭＳ Ｐゴシック"/>
        </a:defRPr>
      </a:lvl5pPr>
      <a:lvl6pPr marL="24574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+mn-ea"/>
        </a:defRPr>
      </a:lvl6pPr>
      <a:lvl7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+mn-ea"/>
        </a:defRPr>
      </a:lvl7pPr>
      <a:lvl8pPr marL="33718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+mn-ea"/>
        </a:defRPr>
      </a:lvl8pPr>
      <a:lvl9pPr marL="38290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32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10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958232"/>
      </p:ext>
    </p:extLst>
  </p:cSld>
  <p:clrMapOvr>
    <a:masterClrMapping/>
  </p:clrMapOvr>
</p:sld>
</file>

<file path=ppt/theme/theme1.xml><?xml version="1.0" encoding="utf-8"?>
<a:theme xmlns:a="http://schemas.openxmlformats.org/drawingml/2006/main" name="3_2010_template">
  <a:themeElements>
    <a:clrScheme name="2_2010_template 13">
      <a:dk1>
        <a:srgbClr val="666666"/>
      </a:dk1>
      <a:lt1>
        <a:srgbClr val="FFFFFF"/>
      </a:lt1>
      <a:dk2>
        <a:srgbClr val="53247F"/>
      </a:dk2>
      <a:lt2>
        <a:srgbClr val="D7D7D7"/>
      </a:lt2>
      <a:accent1>
        <a:srgbClr val="B3BBBB"/>
      </a:accent1>
      <a:accent2>
        <a:srgbClr val="4881BD"/>
      </a:accent2>
      <a:accent3>
        <a:srgbClr val="FFFFFF"/>
      </a:accent3>
      <a:accent4>
        <a:srgbClr val="565656"/>
      </a:accent4>
      <a:accent5>
        <a:srgbClr val="D6DADA"/>
      </a:accent5>
      <a:accent6>
        <a:srgbClr val="4074AB"/>
      </a:accent6>
      <a:hlink>
        <a:srgbClr val="9BBB50"/>
      </a:hlink>
      <a:folHlink>
        <a:srgbClr val="53247F"/>
      </a:folHlink>
    </a:clrScheme>
    <a:fontScheme name="2_2010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2_2010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13">
        <a:dk1>
          <a:srgbClr val="666666"/>
        </a:dk1>
        <a:lt1>
          <a:srgbClr val="FFFFFF"/>
        </a:lt1>
        <a:dk2>
          <a:srgbClr val="53247F"/>
        </a:dk2>
        <a:lt2>
          <a:srgbClr val="D7D7D7"/>
        </a:lt2>
        <a:accent1>
          <a:srgbClr val="B3BBBB"/>
        </a:accent1>
        <a:accent2>
          <a:srgbClr val="4881BD"/>
        </a:accent2>
        <a:accent3>
          <a:srgbClr val="FFFFFF"/>
        </a:accent3>
        <a:accent4>
          <a:srgbClr val="565656"/>
        </a:accent4>
        <a:accent5>
          <a:srgbClr val="D6DADA"/>
        </a:accent5>
        <a:accent6>
          <a:srgbClr val="4074AB"/>
        </a:accent6>
        <a:hlink>
          <a:srgbClr val="9BBB50"/>
        </a:hlink>
        <a:folHlink>
          <a:srgbClr val="5324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2010_template">
  <a:themeElements>
    <a:clrScheme name="2_2010_template 13">
      <a:dk1>
        <a:srgbClr val="666666"/>
      </a:dk1>
      <a:lt1>
        <a:srgbClr val="FFFFFF"/>
      </a:lt1>
      <a:dk2>
        <a:srgbClr val="53247F"/>
      </a:dk2>
      <a:lt2>
        <a:srgbClr val="D7D7D7"/>
      </a:lt2>
      <a:accent1>
        <a:srgbClr val="B3BBBB"/>
      </a:accent1>
      <a:accent2>
        <a:srgbClr val="4881BD"/>
      </a:accent2>
      <a:accent3>
        <a:srgbClr val="FFFFFF"/>
      </a:accent3>
      <a:accent4>
        <a:srgbClr val="565656"/>
      </a:accent4>
      <a:accent5>
        <a:srgbClr val="D6DADA"/>
      </a:accent5>
      <a:accent6>
        <a:srgbClr val="4074AB"/>
      </a:accent6>
      <a:hlink>
        <a:srgbClr val="9BBB50"/>
      </a:hlink>
      <a:folHlink>
        <a:srgbClr val="53247F"/>
      </a:folHlink>
    </a:clrScheme>
    <a:fontScheme name="2_2010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2_2010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10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10_template 13">
        <a:dk1>
          <a:srgbClr val="666666"/>
        </a:dk1>
        <a:lt1>
          <a:srgbClr val="FFFFFF"/>
        </a:lt1>
        <a:dk2>
          <a:srgbClr val="53247F"/>
        </a:dk2>
        <a:lt2>
          <a:srgbClr val="D7D7D7"/>
        </a:lt2>
        <a:accent1>
          <a:srgbClr val="B3BBBB"/>
        </a:accent1>
        <a:accent2>
          <a:srgbClr val="4881BD"/>
        </a:accent2>
        <a:accent3>
          <a:srgbClr val="FFFFFF"/>
        </a:accent3>
        <a:accent4>
          <a:srgbClr val="565656"/>
        </a:accent4>
        <a:accent5>
          <a:srgbClr val="D6DADA"/>
        </a:accent5>
        <a:accent6>
          <a:srgbClr val="4074AB"/>
        </a:accent6>
        <a:hlink>
          <a:srgbClr val="9BBB50"/>
        </a:hlink>
        <a:folHlink>
          <a:srgbClr val="5324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F332AEEDB3FE4081E9023FA4B551BA" ma:contentTypeVersion="7" ma:contentTypeDescription="Create a new document." ma:contentTypeScope="" ma:versionID="db5cca7b62468f5b8aa0138f80686827">
  <xsd:schema xmlns:xsd="http://www.w3.org/2001/XMLSchema" xmlns:xs="http://www.w3.org/2001/XMLSchema" xmlns:p="http://schemas.microsoft.com/office/2006/metadata/properties" xmlns:ns2="c748f391-9100-4951-b377-98e1b6f5d765" xmlns:ns3="df877be4-9b80-4671-baa8-ecef72db2cf2" targetNamespace="http://schemas.microsoft.com/office/2006/metadata/properties" ma:root="true" ma:fieldsID="fccb321c94709b71b3afa568b71fda6f" ns2:_="" ns3:_="">
    <xsd:import namespace="c748f391-9100-4951-b377-98e1b6f5d765"/>
    <xsd:import namespace="df877be4-9b80-4671-baa8-ecef72db2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8f391-9100-4951-b377-98e1b6f5d7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877be4-9b80-4671-baa8-ecef72db2cf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E540BD-66B2-4CED-B052-7A11CF741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48f391-9100-4951-b377-98e1b6f5d765"/>
    <ds:schemaRef ds:uri="df877be4-9b80-4671-baa8-ecef72db2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B396B-1786-4480-8B60-C14FD1909AC3}">
  <ds:schemaRefs>
    <ds:schemaRef ds:uri="http://schemas.microsoft.com/office/2006/metadata/properties"/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54a026d-1437-45d3-a1d9-f79c449739b5"/>
    <ds:schemaRef ds:uri="dfed1587-c765-44d5-b427-2d4b042edfb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354FF78-29A3-4BB3-B0B4-B2B025143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Ivacaftor Real-World Clinical Experience LV (2)</Template>
  <TotalTime>1559</TotalTime>
  <Words>3</Words>
  <Application>Microsoft Macintosh PowerPoint</Application>
  <PresentationFormat>On-screen Show (4:3)</PresentationFormat>
  <Paragraphs>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</vt:lpstr>
      <vt:lpstr>3_2010_template</vt:lpstr>
      <vt:lpstr>6_2010_template</vt:lpstr>
      <vt:lpstr>PowerPoint Presentation</vt:lpstr>
      <vt:lpstr>PowerPoint Presentation</vt:lpstr>
      <vt:lpstr>PowerPoint Presentation</vt:lpstr>
    </vt:vector>
  </TitlesOfParts>
  <Company>Vertex Pharmaceuticals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vs. Relative Change in FEV1</dc:title>
  <dc:creator>Administrator</dc:creator>
  <cp:lastModifiedBy>Jamey Vella</cp:lastModifiedBy>
  <cp:revision>47</cp:revision>
  <cp:lastPrinted>2014-07-21T18:43:30Z</cp:lastPrinted>
  <dcterms:created xsi:type="dcterms:W3CDTF">2014-07-15T13:15:51Z</dcterms:created>
  <dcterms:modified xsi:type="dcterms:W3CDTF">2020-09-30T15:13:23Z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0x0101008EF332AEEDB3FE4081E9023FA4B551BA</vt:lpwstr>
  </property>
  <property fmtid="{D5CDD505-2E9C-101B-9397-08002B2CF9AE}" pid="3" name="_dlc_policyId">
    <vt:lpwstr>/sites/gma/Global_Medical_Affairs/CF Scientific Resources</vt:lpwstr>
  </property>
  <property fmtid="{D5CDD505-2E9C-101B-9397-08002B2CF9AE}" pid="4" name="ItemRetentionFormula">
    <vt:lpwstr>&lt;formula id="Microsoft.Office.RecordsManagement.PolicyFeatures.Expiration.Formula.BuiltIn"&gt;&lt;number&gt;24&lt;/number&gt;&lt;property&gt;Created&lt;/property&gt;&lt;propertyId&gt;8c06beca-0777-48f7-91c7-6da68bc07b69&lt;/propertyId&gt;&lt;period&gt;months&lt;/period&gt;&lt;/formula&gt;</vt:lpwstr>
  </property>
  <property fmtid="{D5CDD505-2E9C-101B-9397-08002B2CF9AE}" pid="5" name="Order">
    <vt:r8>29700</vt:r8>
  </property>
  <property fmtid="{D5CDD505-2E9C-101B-9397-08002B2CF9AE}" pid="6" name="xd_ProgID">
    <vt:lpwstr/>
  </property>
  <property fmtid="{D5CDD505-2E9C-101B-9397-08002B2CF9AE}" pid="7" name="TemplateUrl">
    <vt:lpwstr/>
  </property>
</Properties>
</file>